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2158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55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25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7811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3125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066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7921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9402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993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807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18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158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0437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09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402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27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DF0C155-26B0-40D2-B5CA-67FD90333C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B761-68F8-4F89-A02A-2E0CAF7982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84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Vegetatieve 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4920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943" y="369000"/>
            <a:ext cx="5982114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47451" y="1173164"/>
            <a:ext cx="20152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dirty="0" smtClean="0"/>
              <a:t>Vegetatieve </a:t>
            </a:r>
          </a:p>
          <a:p>
            <a:pPr algn="ctr"/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405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00" y="369000"/>
            <a:ext cx="4590000" cy="6120000"/>
          </a:xfrm>
        </p:spPr>
      </p:pic>
      <p:sp>
        <p:nvSpPr>
          <p:cNvPr id="6" name="Rechthoek 5"/>
          <p:cNvSpPr/>
          <p:nvPr/>
        </p:nvSpPr>
        <p:spPr>
          <a:xfrm>
            <a:off x="917738" y="1195197"/>
            <a:ext cx="2658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Vegetatieve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80366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07" b="27816"/>
          <a:stretch/>
        </p:blipFill>
        <p:spPr>
          <a:xfrm>
            <a:off x="3351918" y="1269000"/>
            <a:ext cx="5488164" cy="43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466047" y="1646888"/>
            <a:ext cx="2658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Vegetatieve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0859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048" y="369000"/>
            <a:ext cx="4581905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88165" y="1320302"/>
            <a:ext cx="26581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Vegetatieve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25540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31566B1-7FC5-4FB3-A166-DF160D38684E}"/>
</file>

<file path=customXml/itemProps2.xml><?xml version="1.0" encoding="utf-8"?>
<ds:datastoreItem xmlns:ds="http://schemas.openxmlformats.org/officeDocument/2006/customXml" ds:itemID="{38C0358C-47A9-46F0-BD49-F3A3D4EFFA9C}"/>
</file>

<file path=customXml/itemProps3.xml><?xml version="1.0" encoding="utf-8"?>
<ds:datastoreItem xmlns:ds="http://schemas.openxmlformats.org/officeDocument/2006/customXml" ds:itemID="{D7311CF2-FFF7-4726-B3CB-4DC4F9A51BD2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15</Words>
  <Application>Microsoft Office PowerPoint</Application>
  <PresentationFormat>Breedbeeld</PresentationFormat>
  <Paragraphs>8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Vegetatieve schikking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2</cp:revision>
  <dcterms:created xsi:type="dcterms:W3CDTF">2017-03-20T21:46:54Z</dcterms:created>
  <dcterms:modified xsi:type="dcterms:W3CDTF">2017-03-20T21:53:18Z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